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25" r:id="rId5"/>
    <p:sldId id="326" r:id="rId6"/>
    <p:sldId id="327" r:id="rId7"/>
    <p:sldId id="328" r:id="rId8"/>
    <p:sldId id="329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BCE60C2-4224-48E8-89BE-0AEA7F1E4C79}">
          <p14:sldIdLst>
            <p14:sldId id="325"/>
            <p14:sldId id="326"/>
            <p14:sldId id="327"/>
            <p14:sldId id="328"/>
            <p14:sldId id="329"/>
          </p14:sldIdLst>
        </p14:section>
        <p14:section name="Раздел без заголовка" id="{C4815D64-A716-42C8-B5BE-0AB425AF79E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6203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4396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8288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8586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D4F7A8-39B8-4C79-8FEE-1A7FD2619318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3739D-917E-4B4B-B178-37C4BA23BEB5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04C54-86D5-40CA-B514-7F29D695F732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1135E-517B-4C1B-A83F-3FEFA0114CF2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57B51-8261-4190-87F4-09C3551EFB7D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7" name="Текстовое поле 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8" name="Текстовое поле 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A64E5-2667-44AE-ACE9-0B2E267A5327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5C0AD-9852-4236-9EEB-F5BEC12B113D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2EBBA2-8FE1-4906-BD24-145EF9D6B1B8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72A66A-9635-4530-A0A2-5D55D7A98F91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7511CD-CFDE-4E03-88E7-A986F74E8755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F7C3B-DA57-4C33-B38F-1C8200B6DF03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EB39BA-CB11-4588-B731-47DBFEC4CC93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2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6B8DA-EDB5-4D99-B34A-8377FDFCF22A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155D9-3732-4DD2-84FB-8B3F1C557ECD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8CEA4E-0A45-4E18-BABA-BEF2F2586834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81B76-D4C0-46DC-AC03-23B02EBB43F9}" type="datetime1">
              <a:rPr lang="ru-RU" noProof="0" smtClean="0"/>
              <a:t>21.01.2022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 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Полилиния 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Полилиния 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Полилиния 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Полилиния 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Полилиния 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Полилиния 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Полилиния 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Полилиния 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Полилиния 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Полилиния 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Полилиния 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Полилиния 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Группа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Полилиния 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Полилиния 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Полилиния 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Полилиния 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Полилиния 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Полилиния 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Полилиния 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Полилиния 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Полилиния 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Полилиния 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Полилиния 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Полилиния 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Прямоугольник 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3DAD20-28AD-41AB-ADBD-29944A105C34}" type="datetime1">
              <a:rPr lang="ru-RU" noProof="1" smtClean="0"/>
              <a:t>21.01.2022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Прямоугольник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 useBgFill="1"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en-US" sz="4000" noProof="1">
                <a:solidFill>
                  <a:srgbClr val="FEFFFF"/>
                </a:solidFill>
              </a:rPr>
              <a:t>PyGame </a:t>
            </a:r>
            <a:r>
              <a:rPr lang="ru-RU" sz="4000" noProof="1">
                <a:solidFill>
                  <a:srgbClr val="FEFFFF"/>
                </a:solidFill>
              </a:rPr>
              <a:t>проект </a:t>
            </a:r>
            <a:r>
              <a:rPr lang="en-US" sz="4000" noProof="1">
                <a:solidFill>
                  <a:srgbClr val="FEFFFF"/>
                </a:solidFill>
              </a:rPr>
              <a:t>“Flappy Bird”</a:t>
            </a:r>
            <a:endParaRPr lang="ru-RU" sz="4000" noProof="1">
              <a:solidFill>
                <a:srgbClr val="FEFFFF"/>
              </a:solidFill>
            </a:endParaRPr>
          </a:p>
        </p:txBody>
      </p:sp>
      <p:pic>
        <p:nvPicPr>
          <p:cNvPr id="7" name="Рисунок 6" descr="Абстрактный рисунок зданий деловой части города крупным планом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Полилиния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 fontScale="85000" lnSpcReduction="10000"/>
          </a:bodyPr>
          <a:lstStyle/>
          <a:p>
            <a:pPr rtl="0"/>
            <a:r>
              <a:rPr lang="ru-RU" sz="1600" noProof="1">
                <a:solidFill>
                  <a:srgbClr val="FEFFFF"/>
                </a:solidFill>
              </a:rPr>
              <a:t>Создали Варданян Д.А. и Бабенко Ф.О. под руководством Галгановой Д.А.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игру на движке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персонаж должен перепрыгивать препятствия, с подсчитыванием очков и сохранением прогресса.</a:t>
            </a:r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Модули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8A17B5-D220-4BC6-A69F-2DD68081D6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3348" y="1423878"/>
            <a:ext cx="3309395" cy="5054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 </a:t>
            </a:r>
            <a:r>
              <a:rPr lang="ru-RU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движок для создания игр на языке 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en-US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модуль, используемый для генерации случайных значений.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позволяющий работать со временем.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предоставляет множество функций для работы с операционной системой.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расширяющий возможности взаимодействия со средой и системой компьютера.</a:t>
            </a:r>
          </a:p>
        </p:txBody>
      </p:sp>
    </p:spTree>
    <p:extLst>
      <p:ext uri="{BB962C8B-B14F-4D97-AF65-F5344CB8AC3E}">
        <p14:creationId xmlns:p14="http://schemas.microsoft.com/office/powerpoint/2010/main" val="124902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Как работает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1BC64-ADD4-4B9C-AC8A-F8B86130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659" y="1519015"/>
            <a:ext cx="3790950" cy="47148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A88B479-2E31-40A3-86F0-F966A6FBBFF0}"/>
              </a:ext>
            </a:extLst>
          </p:cNvPr>
          <p:cNvCxnSpPr/>
          <p:nvPr/>
        </p:nvCxnSpPr>
        <p:spPr>
          <a:xfrm>
            <a:off x="8314267" y="3851052"/>
            <a:ext cx="0" cy="965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6807010-295F-41B3-A582-EDF4F0E538DB}"/>
              </a:ext>
            </a:extLst>
          </p:cNvPr>
          <p:cNvCxnSpPr/>
          <p:nvPr/>
        </p:nvCxnSpPr>
        <p:spPr>
          <a:xfrm flipV="1">
            <a:off x="8314267" y="2836333"/>
            <a:ext cx="0" cy="10147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8AFAAF9-CCD1-495B-8C4E-F6669D14DB04}"/>
              </a:ext>
            </a:extLst>
          </p:cNvPr>
          <p:cNvCxnSpPr/>
          <p:nvPr/>
        </p:nvCxnSpPr>
        <p:spPr>
          <a:xfrm flipH="1">
            <a:off x="7848600" y="2362200"/>
            <a:ext cx="143933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2A2234-7B2D-4DDC-AC1D-E3FBE1598E2C}"/>
              </a:ext>
            </a:extLst>
          </p:cNvPr>
          <p:cNvSpPr txBox="1"/>
          <p:nvPr/>
        </p:nvSpPr>
        <p:spPr>
          <a:xfrm>
            <a:off x="8068734" y="20275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FB695C-CF13-455B-BA70-D3EA241B74B3}"/>
              </a:ext>
            </a:extLst>
          </p:cNvPr>
          <p:cNvSpPr txBox="1"/>
          <p:nvPr/>
        </p:nvSpPr>
        <p:spPr>
          <a:xfrm>
            <a:off x="7635923" y="285761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jump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9E08E-D4C3-4974-ABF3-02C1445AC3F6}"/>
              </a:ext>
            </a:extLst>
          </p:cNvPr>
          <p:cNvSpPr txBox="1"/>
          <p:nvPr/>
        </p:nvSpPr>
        <p:spPr>
          <a:xfrm>
            <a:off x="8314267" y="43464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mg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E695A-C228-4B3D-A63F-44B92B1422EF}"/>
              </a:ext>
            </a:extLst>
          </p:cNvPr>
          <p:cNvSpPr txBox="1"/>
          <p:nvPr/>
        </p:nvSpPr>
        <p:spPr>
          <a:xfrm>
            <a:off x="438686" y="1565892"/>
            <a:ext cx="6353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ходу создания физики наша команда старалась</a:t>
            </a:r>
            <a:br>
              <a:rPr lang="ru-RU" dirty="0"/>
            </a:br>
            <a:r>
              <a:rPr lang="ru-RU" dirty="0"/>
              <a:t>придерживаться законов физики.</a:t>
            </a:r>
            <a:br>
              <a:rPr lang="ru-RU" dirty="0"/>
            </a:br>
            <a:r>
              <a:rPr lang="ru-RU" dirty="0"/>
              <a:t>Массу птицы взяли за 1кг, скорость за 20 м/с, </a:t>
            </a:r>
            <a:br>
              <a:rPr lang="ru-RU" dirty="0"/>
            </a:br>
            <a:r>
              <a:rPr lang="ru-RU" dirty="0"/>
              <a:t>ускорение свободного падения за 10м/с</a:t>
            </a:r>
            <a:r>
              <a:rPr lang="en-US" dirty="0"/>
              <a:t>^</a:t>
            </a:r>
            <a:r>
              <a:rPr lang="ru-RU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546351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Итог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Простота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Маленький вес</a:t>
            </a:r>
          </a:p>
          <a:p>
            <a:pPr marL="104775" indent="0">
              <a:lnSpc>
                <a:spcPct val="107000"/>
              </a:lnSpc>
              <a:spcAft>
                <a:spcPts val="80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7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91_TF89987290.potx" id="{FBA78702-D1FA-437C-833C-63CBE51ABFD7}" vid="{1773F167-4A4F-475A-A75C-D1624D65F5A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Легкий дым</Template>
  <TotalTime>39</TotalTime>
  <Words>152</Words>
  <Application>Microsoft Office PowerPoint</Application>
  <PresentationFormat>Широкоэкранный</PresentationFormat>
  <Paragraphs>24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Легкий дым</vt:lpstr>
      <vt:lpstr>PyGame проект “Flappy Bird”</vt:lpstr>
      <vt:lpstr>Цель</vt:lpstr>
      <vt:lpstr>Модули</vt:lpstr>
      <vt:lpstr>Как работает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проект “Flappy Bird”</dc:title>
  <dc:creator>Давид Варданян</dc:creator>
  <cp:lastModifiedBy>Давид Варданян</cp:lastModifiedBy>
  <cp:revision>2</cp:revision>
  <dcterms:created xsi:type="dcterms:W3CDTF">2022-01-12T17:31:36Z</dcterms:created>
  <dcterms:modified xsi:type="dcterms:W3CDTF">2022-01-21T17:51:05Z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